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0" r:id="rId5"/>
    <p:sldId id="262" r:id="rId6"/>
    <p:sldId id="264" r:id="rId7"/>
    <p:sldId id="259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4B"/>
    <a:srgbClr val="FF6757"/>
    <a:srgbClr val="FF7061"/>
    <a:srgbClr val="FF513F"/>
    <a:srgbClr val="FF7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99D17-4CB4-46ED-8F3B-9259044B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4580EC-C13A-49F0-8C2B-2241A75DC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35EBA-7043-4D9F-AD25-D2C94CE6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67240-5C66-4DDF-AB01-BC84AC38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ACC88-517C-4E82-8D95-DC9AB40E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3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D529C-114B-400F-BA71-50001450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1784B-086A-4D72-B623-34B4D25AB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D0729-C170-468D-A013-A518E7F3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256B9-2046-47D2-BFB9-E8A35A62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9A12-4B20-485E-981B-1E5AFB02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0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A40BA7-FAD7-4084-8EEB-B9FBF0895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512D41-E7C1-425C-B5DA-EB53EB08E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6B9B6-989B-461A-87E8-302D09055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0A057-620C-4BD6-941C-5F13A6D61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BEC71-F23A-4E67-865D-D16DBB28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6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7987A-A78B-4BAA-B002-47F83FCB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73CB8-0351-4D9D-A090-E2ABCB50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34EE1-ADBA-4974-8598-922627BA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42D18-4E4F-4C3D-A937-477D9AF9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52750-2F93-435F-A9ED-93E3F32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0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AAE-D25D-4A19-A845-5EC30BB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DC518D-4137-4FBA-8554-696FE4423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1D9A0-DA80-418E-9B1C-F0992A9F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C20DC-D4C6-4D76-B0A5-545F3F4E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04213-DD23-49B9-BF83-04B38972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AC5C-AE22-4C98-905F-7BC2147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0FC14-D84C-4CB2-BF40-49DE6FFBB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433FE6-75F1-4A2E-9805-1DBF7A111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6F0EDF-97B7-4723-B20A-3E0B776A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372FE3-7FB0-4A0C-96BE-B497185E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F52707-DBE9-4E78-93DC-91A6AFE7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8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39A5E-8F02-4513-8B04-C0359DFA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147E87-FB1E-47CA-8C20-E5B9BCE5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3F8F-CA6D-40B9-99B2-0DEECEE61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8B2308-458C-467B-BC09-588CD8BB2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212E7A-6130-4881-B9E3-692CDB7E0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218351-78CE-4463-9E33-4811FD4E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FA34F-D818-49CB-BDFE-FECFF772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6BC1B8-D4AC-411E-8611-7EEFC545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2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BC397-A486-4B5D-9B96-FAFC8DD4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04C8D-3971-4759-BEA8-99892667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5C1324-31FE-4990-A8BC-A76E1EF2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EB3A67-CDCC-44BE-AF2B-0F91D4EE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0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B543D6-CEC4-46DD-A949-44960AC6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2EE64-E321-4A4D-8BCB-DCAE5196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6D999-F296-4A3F-A274-E892CAA7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0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4D858-F193-48BF-92C6-A45D5960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7B3AE-3308-4770-A064-B4DA8474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2525E9-0D0A-4269-BD15-D9C4C68BB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BE3E61-6502-4604-9FCA-04C026681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5E11A-C3AA-41EC-B7E4-F5E0ADB5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8814F-0B58-43C7-8F44-A787D970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0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DF8C3-C8E4-40B7-AB9B-AF40E466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D79A9-5D86-4964-9695-8B2275CCB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50CCB-A52F-43FC-8D6F-52BE830AD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6A5C15-0D9F-441F-8EAC-F4806253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56D19-2416-48AE-A41C-2DF4CC5D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3AADF6-7EBF-4DB6-9751-A8DF36E7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1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50FE90-DCD7-4900-AC31-E8617245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501A4-2AE3-4F15-9F97-3D0D281A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43616-B559-411B-8C6D-0C8C1448A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D1B8A-B7C1-4082-9680-6778E5A4B640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EE770-69F5-482F-9E0E-10876E8FB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B875-C257-44BF-9F8E-23980CCE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61B4-E6A9-41ED-89DA-02B8CAD03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2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D85A45-0702-4919-95F2-3A6EB7D0398D}"/>
              </a:ext>
            </a:extLst>
          </p:cNvPr>
          <p:cNvSpPr/>
          <p:nvPr/>
        </p:nvSpPr>
        <p:spPr>
          <a:xfrm>
            <a:off x="0" y="0"/>
            <a:ext cx="12192000" cy="3548544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  <a:ea typeface="순천향체" panose="020D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645E0F-D610-4A7D-8F9C-DC7E467B8054}"/>
              </a:ext>
            </a:extLst>
          </p:cNvPr>
          <p:cNvSpPr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"/>
              <a:ea typeface="순천향체" panose="020D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E78FF-F060-4411-9274-A528521DFF19}"/>
              </a:ext>
            </a:extLst>
          </p:cNvPr>
          <p:cNvSpPr txBox="1"/>
          <p:nvPr/>
        </p:nvSpPr>
        <p:spPr>
          <a:xfrm>
            <a:off x="523700" y="5564681"/>
            <a:ext cx="711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2000" spc="-1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20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spc="-100" dirty="0" err="1"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2000" spc="-100" dirty="0">
              <a:latin typeface="+mj-lt"/>
              <a:ea typeface="Noto Sans CJK KR Regular" panose="020B0500000000000000" pitchFamily="34" charset="-127"/>
            </a:endParaRPr>
          </a:p>
        </p:txBody>
      </p:sp>
      <p:pic>
        <p:nvPicPr>
          <p:cNvPr id="1026" name="Picture 2" descr="GDSC 지원기">
            <a:extLst>
              <a:ext uri="{FF2B5EF4-FFF2-40B4-BE49-F238E27FC236}">
                <a16:creationId xmlns:a16="http://schemas.microsoft.com/office/drawing/2014/main" id="{A579A3AF-2B22-4232-82D3-565B4A663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140" y="5509664"/>
            <a:ext cx="1625274" cy="6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FED19-2178-4B9F-BD31-EFE4ECD67DCE}"/>
              </a:ext>
            </a:extLst>
          </p:cNvPr>
          <p:cNvSpPr txBox="1"/>
          <p:nvPr/>
        </p:nvSpPr>
        <p:spPr>
          <a:xfrm>
            <a:off x="523700" y="3974519"/>
            <a:ext cx="7112467" cy="83099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altLang="ko-KR" sz="48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 NOT WORRY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C4412-9D4C-4E55-9432-1125966A2D9C}"/>
              </a:ext>
            </a:extLst>
          </p:cNvPr>
          <p:cNvSpPr txBox="1"/>
          <p:nvPr/>
        </p:nvSpPr>
        <p:spPr>
          <a:xfrm>
            <a:off x="576161" y="4597851"/>
            <a:ext cx="446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시각장애인을 위한 도우미 어플리케이션</a:t>
            </a:r>
          </a:p>
        </p:txBody>
      </p:sp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802F8F9-F385-4F07-BCD4-6E54CB536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92" y="4097239"/>
            <a:ext cx="799187" cy="7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8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645E0F-D610-4A7D-8F9C-DC7E467B8054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E78FF-F060-4411-9274-A528521DFF19}"/>
              </a:ext>
            </a:extLst>
          </p:cNvPr>
          <p:cNvSpPr txBox="1"/>
          <p:nvPr/>
        </p:nvSpPr>
        <p:spPr>
          <a:xfrm>
            <a:off x="4089355" y="2616507"/>
            <a:ext cx="4199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ko-KR" sz="3200" b="1" spc="-100" dirty="0">
                <a:solidFill>
                  <a:srgbClr val="FF70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#1   </a:t>
            </a:r>
            <a:r>
              <a:rPr lang="en-US" altLang="ko-KR" sz="32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Motive</a:t>
            </a:r>
          </a:p>
          <a:p>
            <a:pPr lvl="2"/>
            <a:r>
              <a:rPr lang="ko-KR" altLang="en-US" sz="16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기획의도</a:t>
            </a:r>
            <a:endParaRPr lang="en-US" altLang="ko-KR" sz="16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6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0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0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시각장애의 상황 속</a:t>
            </a:r>
            <a:r>
              <a:rPr lang="en-US" altLang="ko-KR" sz="20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교육적 환경</a:t>
            </a:r>
            <a:r>
              <a:rPr lang="ko-KR" altLang="en-US" sz="20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</a:t>
            </a:r>
            <a:r>
              <a:rPr lang="ko-KR" altLang="en-US" sz="20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0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차이</a:t>
            </a:r>
            <a:endParaRPr lang="en-US" altLang="ko-KR" sz="20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0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0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차이를 극복할 수 있는 방법 필요</a:t>
            </a:r>
            <a:endParaRPr lang="en-US" altLang="ko-KR" sz="20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6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ko-KR" altLang="en-US" sz="32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2AAA0A-E464-410B-B0F6-3397CB10A682}"/>
              </a:ext>
            </a:extLst>
          </p:cNvPr>
          <p:cNvSpPr/>
          <p:nvPr/>
        </p:nvSpPr>
        <p:spPr>
          <a:xfrm>
            <a:off x="0" y="-10022"/>
            <a:ext cx="12192000" cy="448561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742263-7DD9-4800-983E-F4E81D3CFBF8}"/>
              </a:ext>
            </a:extLst>
          </p:cNvPr>
          <p:cNvCxnSpPr>
            <a:cxnSpLocks/>
          </p:cNvCxnSpPr>
          <p:nvPr/>
        </p:nvCxnSpPr>
        <p:spPr>
          <a:xfrm flipH="1">
            <a:off x="5465721" y="2735334"/>
            <a:ext cx="320066" cy="377505"/>
          </a:xfrm>
          <a:prstGeom prst="line">
            <a:avLst/>
          </a:prstGeom>
          <a:ln w="12700">
            <a:solidFill>
              <a:srgbClr val="FF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3C1AC0-D0B3-40B3-978A-50DBD1D718A7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D1DB7-B035-442C-B843-75F941BC0C73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기획의도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BDA2CC-9BDC-40B6-89BF-B1F922512BBC}"/>
              </a:ext>
            </a:extLst>
          </p:cNvPr>
          <p:cNvSpPr/>
          <p:nvPr/>
        </p:nvSpPr>
        <p:spPr>
          <a:xfrm>
            <a:off x="5532444" y="1369452"/>
            <a:ext cx="1127112" cy="1073727"/>
          </a:xfrm>
          <a:prstGeom prst="rect">
            <a:avLst/>
          </a:prstGeom>
          <a:solidFill>
            <a:srgbClr val="FF5C4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E20470-C1C7-4AC2-9672-4C2691783F77}"/>
              </a:ext>
            </a:extLst>
          </p:cNvPr>
          <p:cNvSpPr/>
          <p:nvPr/>
        </p:nvSpPr>
        <p:spPr>
          <a:xfrm>
            <a:off x="5532444" y="1369452"/>
            <a:ext cx="1127112" cy="1073727"/>
          </a:xfrm>
          <a:prstGeom prst="rect">
            <a:avLst/>
          </a:prstGeom>
          <a:solidFill>
            <a:srgbClr val="FF5C4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3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9645E0F-D610-4A7D-8F9C-DC7E467B8054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C1AC0-D0B3-40B3-978A-50DBD1D718A7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D1DB7-B035-442C-B843-75F941BC0C73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기획의도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E20470-C1C7-4AC2-9672-4C2691783F77}"/>
              </a:ext>
            </a:extLst>
          </p:cNvPr>
          <p:cNvSpPr/>
          <p:nvPr/>
        </p:nvSpPr>
        <p:spPr>
          <a:xfrm>
            <a:off x="799577" y="902263"/>
            <a:ext cx="1274758" cy="71404"/>
          </a:xfrm>
          <a:prstGeom prst="rect">
            <a:avLst/>
          </a:prstGeom>
          <a:solidFill>
            <a:srgbClr val="FF5C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A882F-E394-463B-BD04-4CE4A474C09B}"/>
              </a:ext>
            </a:extLst>
          </p:cNvPr>
          <p:cNvSpPr txBox="1"/>
          <p:nvPr/>
        </p:nvSpPr>
        <p:spPr>
          <a:xfrm>
            <a:off x="702541" y="1107134"/>
            <a:ext cx="62394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70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#1   </a:t>
            </a:r>
            <a:r>
              <a:rPr lang="en-US" altLang="ko-KR" sz="32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Motive</a:t>
            </a:r>
          </a:p>
          <a:p>
            <a:r>
              <a:rPr lang="ko-KR" altLang="en-US" sz="16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기획의도</a:t>
            </a:r>
            <a:endParaRPr lang="en-US" altLang="ko-KR" sz="16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6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0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시각이 불편하신 분</a:t>
            </a:r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들의 눈을 대신하여 </a:t>
            </a:r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책을 읽어주는 어플리케이션을 개발</a:t>
            </a:r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511897-2554-43FF-B1F1-A4B1C8031475}"/>
              </a:ext>
            </a:extLst>
          </p:cNvPr>
          <p:cNvCxnSpPr>
            <a:cxnSpLocks/>
          </p:cNvCxnSpPr>
          <p:nvPr/>
        </p:nvCxnSpPr>
        <p:spPr>
          <a:xfrm flipH="1">
            <a:off x="1154214" y="1226756"/>
            <a:ext cx="320066" cy="377505"/>
          </a:xfrm>
          <a:prstGeom prst="line">
            <a:avLst/>
          </a:prstGeom>
          <a:ln w="12700">
            <a:solidFill>
              <a:srgbClr val="FF7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3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E78FF-F060-4411-9274-A528521DFF19}"/>
              </a:ext>
            </a:extLst>
          </p:cNvPr>
          <p:cNvSpPr txBox="1"/>
          <p:nvPr/>
        </p:nvSpPr>
        <p:spPr>
          <a:xfrm>
            <a:off x="1301233" y="835919"/>
            <a:ext cx="728292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70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#02  </a:t>
            </a:r>
          </a:p>
          <a:p>
            <a:r>
              <a:rPr lang="en-US" altLang="ko-KR" sz="3200" b="1" spc="-1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DoNotWorry</a:t>
            </a:r>
            <a:endParaRPr lang="en-US" altLang="ko-KR" sz="32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32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해당 프로젝트를 통해 다른 사람의 도움 없이 </a:t>
            </a:r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언제든지 텍스트를</a:t>
            </a:r>
            <a:r>
              <a:rPr lang="en-US" altLang="ko-KR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읽음으로써 더 나은 </a:t>
            </a:r>
            <a:r>
              <a:rPr lang="ko-KR" altLang="en-US" sz="24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교육의 기회</a:t>
            </a:r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24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제공 </a:t>
            </a:r>
            <a:endParaRPr lang="en-US" altLang="ko-KR" sz="20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ACFA5F-C4B0-4BD6-A08B-ACDA90D46AFA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9C151-8785-4DAD-8071-DF5BB5841DCC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A58E3-60C0-4A8E-A551-A4BCF39E617A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DoNotWorry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4F956-473C-4C6E-979C-D9CB252B74A4}"/>
              </a:ext>
            </a:extLst>
          </p:cNvPr>
          <p:cNvSpPr/>
          <p:nvPr/>
        </p:nvSpPr>
        <p:spPr>
          <a:xfrm>
            <a:off x="10530946" y="985209"/>
            <a:ext cx="516198" cy="491748"/>
          </a:xfrm>
          <a:prstGeom prst="rect">
            <a:avLst/>
          </a:prstGeom>
          <a:solidFill>
            <a:srgbClr val="FF5C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2F52-A66E-4F05-980C-852F9C04F751}"/>
              </a:ext>
            </a:extLst>
          </p:cNvPr>
          <p:cNvSpPr txBox="1"/>
          <p:nvPr/>
        </p:nvSpPr>
        <p:spPr>
          <a:xfrm rot="5400000">
            <a:off x="10113812" y="1998391"/>
            <a:ext cx="14814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 not worry,</a:t>
            </a:r>
          </a:p>
          <a:p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for helpful people</a:t>
            </a:r>
            <a:endParaRPr lang="ko-KR" altLang="en-US"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15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E78FF-F060-4411-9274-A528521DFF19}"/>
              </a:ext>
            </a:extLst>
          </p:cNvPr>
          <p:cNvSpPr txBox="1"/>
          <p:nvPr/>
        </p:nvSpPr>
        <p:spPr>
          <a:xfrm>
            <a:off x="1301233" y="835919"/>
            <a:ext cx="72829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70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#02  </a:t>
            </a:r>
          </a:p>
          <a:p>
            <a:r>
              <a:rPr lang="en-US" altLang="ko-KR" sz="3200" b="1" spc="-1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DoNotWorry</a:t>
            </a:r>
            <a:endParaRPr lang="en-US" altLang="ko-KR" sz="32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32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ACFA5F-C4B0-4BD6-A08B-ACDA90D46AFA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9C151-8785-4DAD-8071-DF5BB5841DCC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A58E3-60C0-4A8E-A551-A4BCF39E617A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DoNotWorry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4F956-473C-4C6E-979C-D9CB252B74A4}"/>
              </a:ext>
            </a:extLst>
          </p:cNvPr>
          <p:cNvSpPr/>
          <p:nvPr/>
        </p:nvSpPr>
        <p:spPr>
          <a:xfrm>
            <a:off x="10530946" y="985209"/>
            <a:ext cx="516198" cy="491748"/>
          </a:xfrm>
          <a:prstGeom prst="rect">
            <a:avLst/>
          </a:prstGeom>
          <a:solidFill>
            <a:srgbClr val="FF5C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2F52-A66E-4F05-980C-852F9C04F751}"/>
              </a:ext>
            </a:extLst>
          </p:cNvPr>
          <p:cNvSpPr txBox="1"/>
          <p:nvPr/>
        </p:nvSpPr>
        <p:spPr>
          <a:xfrm rot="5400000">
            <a:off x="10113812" y="1998391"/>
            <a:ext cx="14814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 not worry,</a:t>
            </a:r>
          </a:p>
          <a:p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for helpful people</a:t>
            </a:r>
            <a:endParaRPr lang="ko-KR" altLang="en-US"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A4C27786-7871-4F9B-B53D-264A2E3D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57" y="835919"/>
            <a:ext cx="2276609" cy="47322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AEB419-24BC-4610-BC41-03AEE00A3116}"/>
              </a:ext>
            </a:extLst>
          </p:cNvPr>
          <p:cNvSpPr/>
          <p:nvPr/>
        </p:nvSpPr>
        <p:spPr>
          <a:xfrm flipV="1">
            <a:off x="1385209" y="2178981"/>
            <a:ext cx="742172" cy="45719"/>
          </a:xfrm>
          <a:prstGeom prst="rect">
            <a:avLst/>
          </a:prstGeom>
          <a:solidFill>
            <a:srgbClr val="FF5C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19F86-C51C-4597-A09D-BD1643E86557}"/>
              </a:ext>
            </a:extLst>
          </p:cNvPr>
          <p:cNvSpPr txBox="1"/>
          <p:nvPr/>
        </p:nvSpPr>
        <p:spPr>
          <a:xfrm>
            <a:off x="1226588" y="2901617"/>
            <a:ext cx="509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 장애인을 위한 단순한 인터페이스</a:t>
            </a:r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60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E78FF-F060-4411-9274-A528521DFF19}"/>
              </a:ext>
            </a:extLst>
          </p:cNvPr>
          <p:cNvSpPr txBox="1"/>
          <p:nvPr/>
        </p:nvSpPr>
        <p:spPr>
          <a:xfrm>
            <a:off x="956005" y="957218"/>
            <a:ext cx="50062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100" dirty="0">
                <a:solidFill>
                  <a:srgbClr val="FF70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#02  </a:t>
            </a:r>
          </a:p>
          <a:p>
            <a:r>
              <a:rPr lang="en-US" altLang="ko-KR" sz="3200" b="1" spc="-10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DoNotWorry</a:t>
            </a:r>
            <a:endParaRPr lang="en-US" altLang="ko-KR" sz="32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32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ACFA5F-C4B0-4BD6-A08B-ACDA90D46AFA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9C151-8785-4DAD-8071-DF5BB5841DCC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A58E3-60C0-4A8E-A551-A4BCF39E617A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DoNotWorry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4F956-473C-4C6E-979C-D9CB252B74A4}"/>
              </a:ext>
            </a:extLst>
          </p:cNvPr>
          <p:cNvSpPr/>
          <p:nvPr/>
        </p:nvSpPr>
        <p:spPr>
          <a:xfrm>
            <a:off x="10530946" y="985209"/>
            <a:ext cx="516198" cy="491748"/>
          </a:xfrm>
          <a:prstGeom prst="rect">
            <a:avLst/>
          </a:prstGeom>
          <a:solidFill>
            <a:srgbClr val="FF5C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2F52-A66E-4F05-980C-852F9C04F751}"/>
              </a:ext>
            </a:extLst>
          </p:cNvPr>
          <p:cNvSpPr txBox="1"/>
          <p:nvPr/>
        </p:nvSpPr>
        <p:spPr>
          <a:xfrm rot="5400000">
            <a:off x="10113812" y="1998391"/>
            <a:ext cx="14814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 not worry,</a:t>
            </a:r>
          </a:p>
          <a:p>
            <a:r>
              <a:rPr lang="en-US" altLang="ko-KR" sz="1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for helpful people</a:t>
            </a:r>
            <a:endParaRPr lang="ko-KR" altLang="en-US"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AEB419-24BC-4610-BC41-03AEE00A3116}"/>
              </a:ext>
            </a:extLst>
          </p:cNvPr>
          <p:cNvSpPr/>
          <p:nvPr/>
        </p:nvSpPr>
        <p:spPr>
          <a:xfrm flipV="1">
            <a:off x="1114626" y="2300280"/>
            <a:ext cx="742172" cy="45719"/>
          </a:xfrm>
          <a:prstGeom prst="rect">
            <a:avLst/>
          </a:prstGeom>
          <a:solidFill>
            <a:srgbClr val="FF5C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19F86-C51C-4597-A09D-BD1643E86557}"/>
              </a:ext>
            </a:extLst>
          </p:cNvPr>
          <p:cNvSpPr txBox="1"/>
          <p:nvPr/>
        </p:nvSpPr>
        <p:spPr>
          <a:xfrm>
            <a:off x="956005" y="3037344"/>
            <a:ext cx="50995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손쉬운 사용을 위한 </a:t>
            </a:r>
            <a:r>
              <a:rPr lang="ko-KR" altLang="en-US" sz="24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음성</a:t>
            </a:r>
            <a:r>
              <a:rPr lang="ko-KR" altLang="en-US" sz="2400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을 제공</a:t>
            </a:r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2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4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868E1-2F3A-487C-8291-385C7C8B8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85" y="835919"/>
            <a:ext cx="2302775" cy="4786604"/>
          </a:xfrm>
          <a:prstGeom prst="rect">
            <a:avLst/>
          </a:prstGeom>
        </p:spPr>
      </p:pic>
      <p:pic>
        <p:nvPicPr>
          <p:cNvPr id="14" name="그림 13" descr="텍스트, 모니터이(가) 표시된 사진&#10;&#10;자동 생성된 설명">
            <a:extLst>
              <a:ext uri="{FF2B5EF4-FFF2-40B4-BE49-F238E27FC236}">
                <a16:creationId xmlns:a16="http://schemas.microsoft.com/office/drawing/2014/main" id="{3186A0C0-B9E0-4B97-ABE4-3E6992CDD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61" y="835919"/>
            <a:ext cx="2302776" cy="47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9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E78FF-F060-4411-9274-A528521DFF19}"/>
              </a:ext>
            </a:extLst>
          </p:cNvPr>
          <p:cNvSpPr txBox="1"/>
          <p:nvPr/>
        </p:nvSpPr>
        <p:spPr>
          <a:xfrm>
            <a:off x="1113528" y="835919"/>
            <a:ext cx="2248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00" dirty="0">
                <a:solidFill>
                  <a:srgbClr val="FF706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#03  </a:t>
            </a:r>
            <a:endParaRPr lang="en-US" altLang="ko-KR" sz="54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5400" b="1" spc="-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Show</a:t>
            </a:r>
          </a:p>
          <a:p>
            <a:endParaRPr lang="en-US" altLang="ko-KR" sz="5400" b="1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3600" spc="-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2E9090-CA9B-4343-9152-012423EEA960}"/>
              </a:ext>
            </a:extLst>
          </p:cNvPr>
          <p:cNvSpPr/>
          <p:nvPr/>
        </p:nvSpPr>
        <p:spPr>
          <a:xfrm>
            <a:off x="7287208" y="2799184"/>
            <a:ext cx="4904792" cy="471864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동작 환경 시연</a:t>
            </a:r>
            <a:endParaRPr lang="ko-KR" altLang="en-US" sz="2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8E9160-205F-4A3E-AFE8-15DA45C00271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534D8-9D7C-435F-A0B4-71F41CAEE93A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C3991-36EE-4FE6-9B5D-6CF8AF740FAC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336306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2E9090-CA9B-4343-9152-012423EEA960}"/>
              </a:ext>
            </a:extLst>
          </p:cNvPr>
          <p:cNvSpPr/>
          <p:nvPr/>
        </p:nvSpPr>
        <p:spPr>
          <a:xfrm>
            <a:off x="7287208" y="-9169"/>
            <a:ext cx="4904792" cy="83814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8E9160-205F-4A3E-AFE8-15DA45C00271}"/>
              </a:ext>
            </a:extLst>
          </p:cNvPr>
          <p:cNvSpPr/>
          <p:nvPr/>
        </p:nvSpPr>
        <p:spPr>
          <a:xfrm>
            <a:off x="0" y="6288833"/>
            <a:ext cx="12192000" cy="569167"/>
          </a:xfrm>
          <a:prstGeom prst="rect">
            <a:avLst/>
          </a:prstGeom>
          <a:solidFill>
            <a:srgbClr val="FF5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순천향체" panose="020D0600000000000000" pitchFamily="50" charset="-127"/>
              <a:ea typeface="순천향체" panose="020D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534D8-9D7C-435F-A0B4-71F41CAEE93A}"/>
              </a:ext>
            </a:extLst>
          </p:cNvPr>
          <p:cNvSpPr txBox="1"/>
          <p:nvPr/>
        </p:nvSpPr>
        <p:spPr>
          <a:xfrm>
            <a:off x="9939129" y="6335609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TEAM </a:t>
            </a:r>
            <a:r>
              <a:rPr lang="ko-KR" altLang="en-US" sz="1400" spc="-100" dirty="0" err="1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아무고토</a:t>
            </a:r>
            <a:r>
              <a:rPr lang="ko-KR" altLang="en-US" sz="1400" spc="-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00" dirty="0" err="1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모타쥬</a:t>
            </a:r>
            <a:endParaRPr lang="ko-KR" altLang="en-US" sz="1400" spc="-100" dirty="0">
              <a:solidFill>
                <a:schemeClr val="bg1"/>
              </a:solidFill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C3991-36EE-4FE6-9B5D-6CF8AF740FAC}"/>
              </a:ext>
            </a:extLst>
          </p:cNvPr>
          <p:cNvSpPr txBox="1"/>
          <p:nvPr/>
        </p:nvSpPr>
        <p:spPr>
          <a:xfrm>
            <a:off x="530386" y="6335610"/>
            <a:ext cx="2183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spc="-100" dirty="0">
                <a:solidFill>
                  <a:schemeClr val="bg1"/>
                </a:solidFill>
                <a:latin typeface="+mj-lt"/>
                <a:ea typeface="Noto Sans CJK KR Regular" panose="020B0500000000000000" pitchFamily="34" charset="-127"/>
              </a:rPr>
              <a:t>프로젝트 시연</a:t>
            </a:r>
          </a:p>
        </p:txBody>
      </p:sp>
      <p:pic>
        <p:nvPicPr>
          <p:cNvPr id="2" name="발표시연영상">
            <a:hlinkClick r:id="" action="ppaction://media"/>
            <a:extLst>
              <a:ext uri="{FF2B5EF4-FFF2-40B4-BE49-F238E27FC236}">
                <a16:creationId xmlns:a16="http://schemas.microsoft.com/office/drawing/2014/main" id="{5133F7F4-6FC3-4AFE-BAE0-EAD00B4641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036" y="214613"/>
            <a:ext cx="10011928" cy="56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130</Words>
  <Application>Microsoft Office PowerPoint</Application>
  <PresentationFormat>와이드스크린</PresentationFormat>
  <Paragraphs>53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</vt:lpstr>
      <vt:lpstr>Noto Sans CJK KR Regular</vt:lpstr>
      <vt:lpstr>맑은 고딕</vt:lpstr>
      <vt:lpstr>순천향체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wonjae</dc:creator>
  <cp:lastModifiedBy>김정현</cp:lastModifiedBy>
  <cp:revision>8</cp:revision>
  <dcterms:created xsi:type="dcterms:W3CDTF">2022-02-04T21:37:24Z</dcterms:created>
  <dcterms:modified xsi:type="dcterms:W3CDTF">2022-02-05T02:26:48Z</dcterms:modified>
</cp:coreProperties>
</file>